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sikawa dc" initials="yd" lastIdx="2" clrIdx="0">
    <p:extLst>
      <p:ext uri="{19B8F6BF-5375-455C-9EA6-DF929625EA0E}">
        <p15:presenceInfo xmlns:p15="http://schemas.microsoft.com/office/powerpoint/2012/main" userId="yosikawa d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11T20:01:51.651" idx="1">
    <p:pos x="4535" y="0"/>
    <p:text/>
    <p:extLst>
      <p:ext uri="{C676402C-5697-4E1C-873F-D02D1690AC5C}">
        <p15:threadingInfo xmlns:p15="http://schemas.microsoft.com/office/powerpoint/2012/main" timeZoneBias="-540"/>
      </p:ext>
    </p:extLst>
  </p:cm>
  <p:cm authorId="1" dt="2017-10-11T20:02:58.446" idx="2">
    <p:pos x="4535" y="-16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0F0-3C07-460B-B4D1-EB8F90E6A2AD}" type="datetimeFigureOut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8D9F-5100-4313-BF10-92978699B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96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0F0-3C07-460B-B4D1-EB8F90E6A2AD}" type="datetimeFigureOut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8D9F-5100-4313-BF10-92978699B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66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0F0-3C07-460B-B4D1-EB8F90E6A2AD}" type="datetimeFigureOut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8D9F-5100-4313-BF10-92978699B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48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0F0-3C07-460B-B4D1-EB8F90E6A2AD}" type="datetimeFigureOut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8D9F-5100-4313-BF10-92978699B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363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0F0-3C07-460B-B4D1-EB8F90E6A2AD}" type="datetimeFigureOut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8D9F-5100-4313-BF10-92978699B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89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0F0-3C07-460B-B4D1-EB8F90E6A2AD}" type="datetimeFigureOut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8D9F-5100-4313-BF10-92978699B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43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0F0-3C07-460B-B4D1-EB8F90E6A2AD}" type="datetimeFigureOut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8D9F-5100-4313-BF10-92978699B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29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0F0-3C07-460B-B4D1-EB8F90E6A2AD}" type="datetimeFigureOut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8D9F-5100-4313-BF10-92978699B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83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0F0-3C07-460B-B4D1-EB8F90E6A2AD}" type="datetimeFigureOut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8D9F-5100-4313-BF10-92978699B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57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0F0-3C07-460B-B4D1-EB8F90E6A2AD}" type="datetimeFigureOut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8D9F-5100-4313-BF10-92978699B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207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0F0-3C07-460B-B4D1-EB8F90E6A2AD}" type="datetimeFigureOut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8D9F-5100-4313-BF10-92978699B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360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840F0-3C07-460B-B4D1-EB8F90E6A2AD}" type="datetimeFigureOut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B8D9F-5100-4313-BF10-92978699B8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30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773511" cy="367047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017431" y="2756079"/>
            <a:ext cx="2318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Pre-op Sagittal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2369713" y="2240924"/>
            <a:ext cx="489397" cy="2446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1828800" y="2034862"/>
            <a:ext cx="437882" cy="3284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10" y="23068"/>
            <a:ext cx="3425781" cy="3647411"/>
          </a:xfrm>
          <a:prstGeom prst="rect">
            <a:avLst/>
          </a:prstGeom>
        </p:spPr>
      </p:pic>
      <p:sp>
        <p:nvSpPr>
          <p:cNvPr id="11" name="左矢印 10"/>
          <p:cNvSpPr/>
          <p:nvPr/>
        </p:nvSpPr>
        <p:spPr>
          <a:xfrm>
            <a:off x="6568225" y="2240924"/>
            <a:ext cx="463640" cy="2446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>
            <a:off x="5164429" y="2150772"/>
            <a:ext cx="540913" cy="2125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468969" y="2940745"/>
            <a:ext cx="2202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</a:rPr>
              <a:t>Post-op Sagittal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290" y="0"/>
            <a:ext cx="4992709" cy="3670479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70479"/>
            <a:ext cx="2459865" cy="3368160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347729" y="4063285"/>
            <a:ext cx="1674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Pre-op  Coronal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744" y="3693547"/>
            <a:ext cx="2295525" cy="3345092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3013656" y="4063285"/>
            <a:ext cx="180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bg1"/>
                </a:solidFill>
              </a:rPr>
              <a:t> </a:t>
            </a:r>
            <a:r>
              <a:rPr lang="en-US" altLang="ja-JP" b="1" dirty="0" smtClean="0">
                <a:solidFill>
                  <a:schemeClr val="bg1"/>
                </a:solidFill>
              </a:rPr>
              <a:t>  Post-op    Coronal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3" name="左矢印 22"/>
          <p:cNvSpPr/>
          <p:nvPr/>
        </p:nvSpPr>
        <p:spPr>
          <a:xfrm>
            <a:off x="3528811" y="5756856"/>
            <a:ext cx="347730" cy="2862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左矢印 23"/>
          <p:cNvSpPr/>
          <p:nvPr/>
        </p:nvSpPr>
        <p:spPr>
          <a:xfrm>
            <a:off x="1313645" y="6227754"/>
            <a:ext cx="515155" cy="3604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148" y="4087455"/>
            <a:ext cx="7300376" cy="253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71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yosikawa dc</dc:creator>
  <cp:lastModifiedBy>yosikawa dc</cp:lastModifiedBy>
  <cp:revision>1</cp:revision>
  <dcterms:created xsi:type="dcterms:W3CDTF">2017-10-11T11:13:37Z</dcterms:created>
  <dcterms:modified xsi:type="dcterms:W3CDTF">2017-10-11T11:16:27Z</dcterms:modified>
</cp:coreProperties>
</file>